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8" r:id="rId3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DC77-36DF-46FE-B189-0EA1B569D212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6AF2-5785-41E7-B8E7-652855A96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81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3"/>
            <a:ext cx="9905999" cy="70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6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13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3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81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65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5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7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48B-F768-44E8-B712-3EB7BD665E16}" type="datetimeFigureOut">
              <a:rPr lang="zh-TW" altLang="en-US" smtClean="0"/>
              <a:t>2018/1/16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4ABC-2687-4F63-B65E-B780964F23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3"/>
            <a:ext cx="9905999" cy="70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9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A4 紙張 (210x297 公釐)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2</cp:revision>
  <dcterms:created xsi:type="dcterms:W3CDTF">2018-01-16T10:31:32Z</dcterms:created>
  <dcterms:modified xsi:type="dcterms:W3CDTF">2018-01-16T10:36:13Z</dcterms:modified>
</cp:coreProperties>
</file>